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2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5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8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2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1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BE16-2ADB-416B-8599-5276A9F0F07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59AB9-E481-4051-B823-6925FDC86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Graphic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0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fig.Cartesian_coordinates_2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1627"/>
            <a:ext cx="7235825" cy="667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97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pple3screen.png (560×38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4" y="300318"/>
            <a:ext cx="9118787" cy="625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36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localhost/chapters/05_intro_to_graphics/simpleASCI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258"/>
            <a:ext cx="9144000" cy="630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70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g.spacew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46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61925"/>
            <a:ext cx="8894763" cy="653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926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Computer Graphic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</dc:title>
  <dc:creator>Paul</dc:creator>
  <cp:lastModifiedBy>Paul</cp:lastModifiedBy>
  <cp:revision>1</cp:revision>
  <dcterms:created xsi:type="dcterms:W3CDTF">2012-06-18T13:34:06Z</dcterms:created>
  <dcterms:modified xsi:type="dcterms:W3CDTF">2012-06-18T13:40:46Z</dcterms:modified>
</cp:coreProperties>
</file>