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78" r:id="rId14"/>
    <p:sldId id="279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4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54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3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6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4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93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5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57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8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3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19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664CB-5C03-4CD4-8EA3-8E373DD8D6EB}" type="datetimeFigureOut">
              <a:rPr lang="en-US" smtClean="0"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8DE6F-4B04-44A6-8E3E-9FB52399E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4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Decimal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7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010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619742" y="2214246"/>
            <a:ext cx="2743191" cy="19723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24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Fours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21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Twos place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1143000"/>
            <a:ext cx="2193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2+0=2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7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011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619742" y="2214246"/>
            <a:ext cx="2743191" cy="19723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24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Fours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21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Twos place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1143000"/>
            <a:ext cx="2193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2+1=3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7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100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619742" y="2214246"/>
            <a:ext cx="2743191" cy="19723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24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Fours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21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Twos place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1143000"/>
            <a:ext cx="242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4+0+0=4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7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101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619742" y="2214246"/>
            <a:ext cx="2743191" cy="19723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24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Fours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21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Twos place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1143000"/>
            <a:ext cx="242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4+0+1=5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110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619742" y="2214246"/>
            <a:ext cx="2743191" cy="19723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24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Fours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21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Twos place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1143000"/>
            <a:ext cx="242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4+1+0=6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4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Hexadecimal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5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008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579443" y="2173946"/>
            <a:ext cx="2743190" cy="20529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256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51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Sixteens</a:t>
            </a:r>
            <a:r>
              <a:rPr lang="en-US" dirty="0" smtClean="0"/>
              <a:t>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728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1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009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579443" y="2173946"/>
            <a:ext cx="2743190" cy="20529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256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51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Sixteens</a:t>
            </a:r>
            <a:r>
              <a:rPr lang="en-US" dirty="0" smtClean="0"/>
              <a:t>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728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00A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579443" y="2173946"/>
            <a:ext cx="2743190" cy="20529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256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51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Sixteens</a:t>
            </a:r>
            <a:r>
              <a:rPr lang="en-US" dirty="0" smtClean="0"/>
              <a:t>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84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00B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579443" y="2173946"/>
            <a:ext cx="2743190" cy="20529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256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51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Sixteens</a:t>
            </a:r>
            <a:r>
              <a:rPr lang="en-US" dirty="0" smtClean="0"/>
              <a:t>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84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213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720149" y="2314653"/>
            <a:ext cx="2743200" cy="177149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Hundreds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15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Tens place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562600" y="1143000"/>
            <a:ext cx="254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200+10+3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0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00C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579443" y="2173946"/>
            <a:ext cx="2743190" cy="20529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256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51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Sixteens</a:t>
            </a:r>
            <a:r>
              <a:rPr lang="en-US" dirty="0" smtClean="0"/>
              <a:t>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84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00D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579443" y="2173946"/>
            <a:ext cx="2743190" cy="20529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256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51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Sixteens</a:t>
            </a:r>
            <a:r>
              <a:rPr lang="en-US" dirty="0" smtClean="0"/>
              <a:t>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84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00E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579443" y="2173946"/>
            <a:ext cx="2743190" cy="20529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256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51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Sixteens</a:t>
            </a:r>
            <a:r>
              <a:rPr lang="en-US" dirty="0" smtClean="0"/>
              <a:t>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84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00F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579443" y="2173946"/>
            <a:ext cx="2743190" cy="20529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256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51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Sixteens</a:t>
            </a:r>
            <a:r>
              <a:rPr lang="en-US" dirty="0" smtClean="0"/>
              <a:t>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84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010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579443" y="2173946"/>
            <a:ext cx="2743190" cy="20529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256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51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Sixteens</a:t>
            </a:r>
            <a:r>
              <a:rPr lang="en-US" dirty="0" smtClean="0"/>
              <a:t>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84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Binary-Decimal-Hexadecimal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319548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Hexadecimal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1111 1111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1 0000 0000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1 0000 0000 0000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41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007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720149" y="2314653"/>
            <a:ext cx="2743200" cy="177149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Hundreds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15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Tens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008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720149" y="2314653"/>
            <a:ext cx="2743200" cy="177149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Hundreds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15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Tens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009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720149" y="2314653"/>
            <a:ext cx="2743200" cy="177149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Hundreds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15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Tens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010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720149" y="2314653"/>
            <a:ext cx="2743200" cy="177149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Hundreds 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15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Tens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3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000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619742" y="2214246"/>
            <a:ext cx="2743191" cy="19723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24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Fours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21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Twos 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1143000"/>
            <a:ext cx="1728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838200"/>
            <a:ext cx="5943600" cy="121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Courier New" pitchFamily="49" charset="0"/>
                <a:cs typeface="Courier New" pitchFamily="49" charset="0"/>
              </a:rPr>
              <a:t>001</a:t>
            </a:r>
            <a:endParaRPr lang="en-US" sz="6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21" idx="0"/>
          </p:cNvCxnSpPr>
          <p:nvPr/>
        </p:nvCxnSpPr>
        <p:spPr>
          <a:xfrm rot="5400000" flipH="1" flipV="1">
            <a:off x="619742" y="2214246"/>
            <a:ext cx="2743191" cy="19723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3771900" y="2095500"/>
            <a:ext cx="2667000" cy="21336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4572000"/>
            <a:ext cx="124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Fours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458185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Ones place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49201" y="1828800"/>
            <a:ext cx="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572000"/>
            <a:ext cx="121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Twos place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1143000"/>
            <a:ext cx="1728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value: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7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256</Words>
  <Application>Microsoft Office PowerPoint</Application>
  <PresentationFormat>On-screen Show (4:3)</PresentationFormat>
  <Paragraphs>132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Decimal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Binary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Hexadecimal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Binary-Decimal-Hexadecimal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Decimal Numbers</dc:title>
  <dc:creator>Paul</dc:creator>
  <cp:lastModifiedBy>Paul</cp:lastModifiedBy>
  <cp:revision>6</cp:revision>
  <dcterms:created xsi:type="dcterms:W3CDTF">2012-01-02T18:04:42Z</dcterms:created>
  <dcterms:modified xsi:type="dcterms:W3CDTF">2012-01-03T14:14:15Z</dcterms:modified>
</cp:coreProperties>
</file>